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5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867371-EDCE-AF45-9632-8941681346B3}" type="datetimeFigureOut">
              <a:rPr lang="en-US" smtClean="0"/>
              <a:pPr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3E2A02-2E7A-2845-8B37-00C7872A5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  <p:sldLayoutId id="2147484267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aguadoguitar.org/loudoun-youth-guitars/" TargetMode="External"/><Relationship Id="rId3" Type="http://schemas.openxmlformats.org/officeDocument/2006/relationships/hyperlink" Target="http://www.aguadoguitar.org/monthly-house-concert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klasincandloncar.com/?page_id=24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277" y="314889"/>
            <a:ext cx="7913431" cy="593039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Welcome to</a:t>
            </a:r>
            <a:br>
              <a:rPr lang="en-US" sz="6600" dirty="0" smtClean="0"/>
            </a:br>
            <a:r>
              <a:rPr lang="en-US" sz="6600" dirty="0" smtClean="0"/>
              <a:t>LOUDOUN YOUTH GUITARS!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282"/>
            <a:ext cx="8229600" cy="57948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Exciting performance opportunities: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Eastern Shore Guitar Festival (October 20,21)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Mid-Maryland Guitar Festival (November 16,17,18)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Holiday Concert (December 20)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National Institutes of </a:t>
            </a:r>
            <a:r>
              <a:rPr lang="en-US" dirty="0" smtClean="0">
                <a:solidFill>
                  <a:schemeClr val="tx1"/>
                </a:solidFill>
              </a:rPr>
              <a:t>Health (April 11)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Barns at Rose Hill </a:t>
            </a:r>
            <a:r>
              <a:rPr lang="en-US" dirty="0" smtClean="0">
                <a:solidFill>
                  <a:schemeClr val="tx1"/>
                </a:solidFill>
              </a:rPr>
              <a:t>(May </a:t>
            </a:r>
            <a:r>
              <a:rPr lang="en-US" dirty="0" smtClean="0">
                <a:solidFill>
                  <a:schemeClr val="tx1"/>
                </a:solidFill>
              </a:rPr>
              <a:t>12)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Croatian Embassy (May 30)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6344" y="703249"/>
            <a:ext cx="8501165" cy="5216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/>
              <a:t>STUDENTS:</a:t>
            </a:r>
          </a:p>
          <a:p>
            <a:r>
              <a:rPr lang="en-US" sz="3700" dirty="0" smtClean="0"/>
              <a:t>Enjoy this opportunity responsibly!</a:t>
            </a:r>
          </a:p>
          <a:p>
            <a:r>
              <a:rPr lang="en-US" sz="3700" dirty="0" smtClean="0"/>
              <a:t>Attend rehearsals, if you can not make it, let me know beforehand! I would greatly appreciate it.</a:t>
            </a:r>
          </a:p>
          <a:p>
            <a:r>
              <a:rPr lang="en-US" sz="3700" dirty="0" smtClean="0"/>
              <a:t>Keep your music organized in a binder!</a:t>
            </a:r>
          </a:p>
          <a:p>
            <a:r>
              <a:rPr lang="en-US" sz="3700" dirty="0" smtClean="0"/>
              <a:t>Bring your music to rehearsals! This saves time!</a:t>
            </a:r>
          </a:p>
          <a:p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916" y="211653"/>
            <a:ext cx="87215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PARENTS</a:t>
            </a:r>
            <a:r>
              <a:rPr lang="en-US" sz="2400" dirty="0" smtClean="0"/>
              <a:t>: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Performance Schedule will be on </a:t>
            </a:r>
            <a:r>
              <a:rPr lang="en-US" sz="2400" dirty="0" smtClean="0">
                <a:hlinkClick r:id="rId2"/>
              </a:rPr>
              <a:t>Aguado Guitar Concerts</a:t>
            </a:r>
            <a:r>
              <a:rPr lang="en-US" sz="2400" dirty="0" smtClean="0"/>
              <a:t>. Go to Loudoun Youth Guitars.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hlinkClick r:id="rId3"/>
              </a:rPr>
              <a:t>House Concerts</a:t>
            </a:r>
            <a:r>
              <a:rPr lang="en-US" sz="2400" dirty="0" smtClean="0"/>
              <a:t>. Let me know if you would like to host one!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Make sure your child has the necessary equipment: </a:t>
            </a:r>
          </a:p>
          <a:p>
            <a:r>
              <a:rPr lang="en-US" sz="2400" dirty="0" smtClean="0"/>
              <a:t>	A quality folding music stand, foot stool, tuner, binder, good strings on the </a:t>
            </a:r>
            <a:r>
              <a:rPr lang="en-US" sz="2400" dirty="0" smtClean="0"/>
              <a:t>guitar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Performance attire for boys: white shirt, black pants, black shoes, black socks, neck tie</a:t>
            </a:r>
          </a:p>
          <a:p>
            <a:r>
              <a:rPr lang="en-US" sz="2400" dirty="0" smtClean="0"/>
              <a:t>	Performance attire for girls: any combination of black and white performance-appropriate clothes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Occasionally there will be additional rehearsals on Thursdays and some rehearsals will be extended till 9 PM. I will communicate this timely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MAKE SURE STUDENTS BRING THEIR MUSIC TO PRACTICE!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867" y="251909"/>
            <a:ext cx="867958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/>
              <a:t>Let me know if your child may </a:t>
            </a:r>
            <a:r>
              <a:rPr lang="en-US" sz="2800" i="1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be photographed or filmed!</a:t>
            </a:r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/>
              <a:t> Consider </a:t>
            </a:r>
            <a:r>
              <a:rPr lang="en-US" sz="2800" dirty="0" smtClean="0"/>
              <a:t>sending snacks for a rehearsal! </a:t>
            </a:r>
            <a:r>
              <a:rPr lang="en-US" sz="2800" dirty="0"/>
              <a:t>Let me know!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Application fee $25 -- payable to </a:t>
            </a:r>
          </a:p>
          <a:p>
            <a:r>
              <a:rPr lang="en-US" sz="2800" dirty="0" smtClean="0"/>
              <a:t>	</a:t>
            </a:r>
            <a:r>
              <a:rPr lang="en-US" sz="2800" b="1" dirty="0" err="1" smtClean="0"/>
              <a:t>Aguado</a:t>
            </a:r>
            <a:r>
              <a:rPr lang="en-US" sz="2800" b="1" dirty="0" smtClean="0"/>
              <a:t> Guitar Concerts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>
                <a:hlinkClick r:id="rId2"/>
              </a:rPr>
              <a:t>Karlovac</a:t>
            </a:r>
            <a:r>
              <a:rPr lang="en-US" sz="2800" dirty="0" smtClean="0">
                <a:hlinkClick r:id="rId2"/>
              </a:rPr>
              <a:t> Summer Guitar School</a:t>
            </a:r>
            <a:endParaRPr lang="en-US" sz="2800" dirty="0" smtClean="0"/>
          </a:p>
          <a:p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Check your e-mail on a regular basis! Please, respond to my e-mails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Let me know if you would like to be involved! Photography, audio recording, video recording, organizing receptions after the performances, news releases to news papers</a:t>
            </a:r>
            <a:r>
              <a:rPr lang="mr-IN" sz="2800" dirty="0" smtClean="0"/>
              <a:t>…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4431</TotalTime>
  <Words>168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Corbel</vt:lpstr>
      <vt:lpstr>Wingdings</vt:lpstr>
      <vt:lpstr>Arial</vt:lpstr>
      <vt:lpstr>Studio</vt:lpstr>
      <vt:lpstr>Welcome to LOUDOUN YOUTH GUITARS!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LOUDOUN YOUTH GUITARS!</dc:title>
  <dc:creator>Miroslav Loncar</dc:creator>
  <cp:lastModifiedBy>Microsoft Office User</cp:lastModifiedBy>
  <cp:revision>43</cp:revision>
  <dcterms:created xsi:type="dcterms:W3CDTF">2016-09-17T02:16:49Z</dcterms:created>
  <dcterms:modified xsi:type="dcterms:W3CDTF">2018-09-15T04:35:52Z</dcterms:modified>
</cp:coreProperties>
</file>